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1"/>
  </p:notesMasterIdLst>
  <p:sldIdLst>
    <p:sldId id="257" r:id="rId2"/>
    <p:sldId id="265" r:id="rId3"/>
    <p:sldId id="285" r:id="rId4"/>
    <p:sldId id="267" r:id="rId5"/>
    <p:sldId id="282" r:id="rId6"/>
    <p:sldId id="286" r:id="rId7"/>
    <p:sldId id="287" r:id="rId8"/>
    <p:sldId id="288" r:id="rId9"/>
    <p:sldId id="290" r:id="rId10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1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5CAFF1-D92E-4549-9977-D946CA107AE2}" type="datetimeFigureOut">
              <a:rPr lang="es-CL" smtClean="0"/>
              <a:t>07-05-2021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BBF9FD-3A00-464C-AA23-18224C73DD28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850D-45B4-4638-9D81-D47D807DACC7}" type="datetime1">
              <a:rPr lang="es-CL" smtClean="0"/>
              <a:t>07-05-2021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59303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B453-2F60-4D31-91AD-C753ADE73311}" type="datetime1">
              <a:rPr lang="es-CL" smtClean="0"/>
              <a:t>07-05-2021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4379441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B453-2F60-4D31-91AD-C753ADE73311}" type="datetime1">
              <a:rPr lang="es-CL" smtClean="0"/>
              <a:t>07-05-2021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5510775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B453-2F60-4D31-91AD-C753ADE73311}" type="datetime1">
              <a:rPr lang="es-CL" smtClean="0"/>
              <a:t>07-05-2021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2453328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B453-2F60-4D31-91AD-C753ADE73311}" type="datetime1">
              <a:rPr lang="es-CL" smtClean="0"/>
              <a:t>07-05-2021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65930167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B453-2F60-4D31-91AD-C753ADE73311}" type="datetime1">
              <a:rPr lang="es-CL" smtClean="0"/>
              <a:t>07-05-2021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21005284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E29B8-9B81-41B7-A833-4C1C4267B3AB}" type="datetime1">
              <a:rPr lang="es-CL" smtClean="0"/>
              <a:t>07-05-2021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16779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3E50A-C764-4A2F-83A6-74133FDCDC43}" type="datetime1">
              <a:rPr lang="es-CL" smtClean="0"/>
              <a:t>07-05-2021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3737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38266-4D11-4A9E-A037-9B4BE649C6C8}" type="datetime1">
              <a:rPr lang="es-CL" smtClean="0"/>
              <a:t>07-05-2021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1284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041B2-3B86-4DD1-959C-A4714D965B45}" type="datetime1">
              <a:rPr lang="es-CL" smtClean="0"/>
              <a:t>07-05-2021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9751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8846-175B-4F01-ACC2-563A3595E7F7}" type="datetime1">
              <a:rPr lang="es-CL" smtClean="0"/>
              <a:t>07-05-2021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244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7F173-FDAA-444E-AB88-397870D81044}" type="datetime1">
              <a:rPr lang="es-CL" smtClean="0"/>
              <a:t>07-05-2021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8782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B453-2F60-4D31-91AD-C753ADE73311}" type="datetime1">
              <a:rPr lang="es-CL" smtClean="0"/>
              <a:t>07-05-2021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3615401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B7225-2A18-49E5-9557-0C621FAC855F}" type="datetime1">
              <a:rPr lang="es-CL" smtClean="0"/>
              <a:t>07-05-2021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9760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C3DDC-7280-4463-B246-67F7BED45AB6}" type="datetime1">
              <a:rPr lang="es-CL" smtClean="0"/>
              <a:t>07-05-2021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9026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F3F4-59A5-4CB0-AF6D-206DBE57955F}" type="datetime1">
              <a:rPr lang="es-CL" smtClean="0"/>
              <a:t>07-05-2021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705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AB453-2F60-4D31-91AD-C753ADE73311}" type="datetime1">
              <a:rPr lang="es-CL" smtClean="0"/>
              <a:t>07-05-2021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4634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  <p:sldLayoutId id="2147483829" r:id="rId13"/>
    <p:sldLayoutId id="2147483830" r:id="rId14"/>
    <p:sldLayoutId id="2147483831" r:id="rId15"/>
    <p:sldLayoutId id="2147483832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 noChangeShapeType="1"/>
          </p:cNvSpPr>
          <p:nvPr/>
        </p:nvSpPr>
        <p:spPr bwMode="auto">
          <a:xfrm>
            <a:off x="1500166" y="214290"/>
            <a:ext cx="7072362" cy="1928826"/>
          </a:xfrm>
          <a:prstGeom prst="rect">
            <a:avLst/>
          </a:prstGeom>
          <a:gradFill rotWithShape="1">
            <a:gsLst>
              <a:gs pos="0">
                <a:srgbClr val="F5D7CC"/>
              </a:gs>
              <a:gs pos="100000">
                <a:srgbClr val="FFFFFF"/>
              </a:gs>
            </a:gsLst>
            <a:lin ang="0" scaled="1"/>
          </a:gra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s-CL" dirty="0"/>
          </a:p>
        </p:txBody>
      </p:sp>
      <p:sp>
        <p:nvSpPr>
          <p:cNvPr id="1031" name="Rectangle 7"/>
          <p:cNvSpPr>
            <a:spLocks noChangeArrowheads="1" noChangeShapeType="1"/>
          </p:cNvSpPr>
          <p:nvPr/>
        </p:nvSpPr>
        <p:spPr bwMode="auto">
          <a:xfrm>
            <a:off x="3786182" y="642918"/>
            <a:ext cx="4786346" cy="1030287"/>
          </a:xfrm>
          <a:prstGeom prst="rect">
            <a:avLst/>
          </a:prstGeom>
          <a:solidFill>
            <a:srgbClr val="990000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032" name="Text Box 8"/>
          <p:cNvSpPr txBox="1">
            <a:spLocks noChangeArrowheads="1" noChangeShapeType="1"/>
          </p:cNvSpPr>
          <p:nvPr/>
        </p:nvSpPr>
        <p:spPr bwMode="auto">
          <a:xfrm>
            <a:off x="4572000" y="642918"/>
            <a:ext cx="3449637" cy="1046162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30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Perpetua Titling MT" pitchFamily="18" charset="0"/>
                <a:cs typeface="Arial" pitchFamily="34" charset="0"/>
              </a:rPr>
              <a:t>COLEGIO </a:t>
            </a:r>
            <a:r>
              <a:rPr kumimoji="0" lang="es-ES" sz="3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Perpetua Titling MT" pitchFamily="18" charset="0"/>
                <a:cs typeface="Arial" pitchFamily="34" charset="0"/>
              </a:rPr>
              <a:t>               SAN ANDRÉS</a:t>
            </a:r>
            <a:endParaRPr kumimoji="0" 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4786314" y="1643050"/>
            <a:ext cx="3744912" cy="36036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es-ES" sz="2000" b="1" i="1" u="none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Agency FB" pitchFamily="34" charset="0"/>
                <a:cs typeface="Arial" pitchFamily="34" charset="0"/>
              </a:rPr>
              <a:t>“</a:t>
            </a:r>
            <a:r>
              <a:rPr kumimoji="0" lang="es-ES" sz="2000" b="1" i="1" u="none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Calibri" pitchFamily="34" charset="0"/>
                <a:cs typeface="Arial" pitchFamily="34" charset="0"/>
              </a:rPr>
              <a:t>Educando para crecer”</a:t>
            </a:r>
            <a:endParaRPr kumimoji="0" 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6" name="Rectangle 12"/>
          <p:cNvSpPr>
            <a:spLocks noChangeArrowheads="1" noChangeShapeType="1"/>
          </p:cNvSpPr>
          <p:nvPr/>
        </p:nvSpPr>
        <p:spPr bwMode="auto">
          <a:xfrm>
            <a:off x="2643174" y="642918"/>
            <a:ext cx="373062" cy="344487"/>
          </a:xfrm>
          <a:prstGeom prst="rect">
            <a:avLst/>
          </a:prstGeom>
          <a:solidFill>
            <a:srgbClr val="F5D7CC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037" name="Rectangle 13"/>
          <p:cNvSpPr>
            <a:spLocks noChangeArrowheads="1" noChangeShapeType="1"/>
          </p:cNvSpPr>
          <p:nvPr/>
        </p:nvSpPr>
        <p:spPr bwMode="auto">
          <a:xfrm>
            <a:off x="4143372" y="642918"/>
            <a:ext cx="373062" cy="357190"/>
          </a:xfrm>
          <a:prstGeom prst="rect">
            <a:avLst/>
          </a:prstGeom>
          <a:solidFill>
            <a:srgbClr val="F5D7CC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038" name="Rectangle 14"/>
          <p:cNvSpPr>
            <a:spLocks noChangeArrowheads="1" noChangeShapeType="1"/>
          </p:cNvSpPr>
          <p:nvPr/>
        </p:nvSpPr>
        <p:spPr bwMode="auto">
          <a:xfrm>
            <a:off x="3786182" y="1357298"/>
            <a:ext cx="373062" cy="357190"/>
          </a:xfrm>
          <a:prstGeom prst="rect">
            <a:avLst/>
          </a:prstGeom>
          <a:solidFill>
            <a:srgbClr val="EBAE99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039" name="Rectangle 15"/>
          <p:cNvSpPr>
            <a:spLocks noChangeArrowheads="1" noChangeShapeType="1"/>
          </p:cNvSpPr>
          <p:nvPr/>
        </p:nvSpPr>
        <p:spPr bwMode="auto">
          <a:xfrm>
            <a:off x="3786182" y="642918"/>
            <a:ext cx="373062" cy="415925"/>
          </a:xfrm>
          <a:prstGeom prst="rect">
            <a:avLst/>
          </a:prstGeom>
          <a:solidFill>
            <a:srgbClr val="F5D7CC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8" name="Rectangle 14"/>
          <p:cNvSpPr>
            <a:spLocks noChangeArrowheads="1" noChangeShapeType="1"/>
          </p:cNvSpPr>
          <p:nvPr/>
        </p:nvSpPr>
        <p:spPr bwMode="auto">
          <a:xfrm>
            <a:off x="4143372" y="1000108"/>
            <a:ext cx="373062" cy="342900"/>
          </a:xfrm>
          <a:prstGeom prst="rect">
            <a:avLst/>
          </a:prstGeom>
          <a:solidFill>
            <a:srgbClr val="EBAE99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9" name="Rectangle 14"/>
          <p:cNvSpPr>
            <a:spLocks noChangeArrowheads="1" noChangeShapeType="1"/>
          </p:cNvSpPr>
          <p:nvPr/>
        </p:nvSpPr>
        <p:spPr bwMode="auto">
          <a:xfrm>
            <a:off x="4500562" y="642918"/>
            <a:ext cx="373062" cy="342900"/>
          </a:xfrm>
          <a:prstGeom prst="rect">
            <a:avLst/>
          </a:prstGeom>
          <a:solidFill>
            <a:srgbClr val="EBAE99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21" name="Rectangle 13"/>
          <p:cNvSpPr>
            <a:spLocks noChangeArrowheads="1" noChangeShapeType="1"/>
          </p:cNvSpPr>
          <p:nvPr/>
        </p:nvSpPr>
        <p:spPr bwMode="auto">
          <a:xfrm>
            <a:off x="3786182" y="1000108"/>
            <a:ext cx="357190" cy="357190"/>
          </a:xfrm>
          <a:prstGeom prst="rect">
            <a:avLst/>
          </a:prstGeom>
          <a:solidFill>
            <a:srgbClr val="F5D7CC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1026" name="Picture 2" descr="logo CSA (1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214290"/>
            <a:ext cx="1714512" cy="1500198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23" name="22 Marcador de contenido"/>
          <p:cNvSpPr>
            <a:spLocks noGrp="1"/>
          </p:cNvSpPr>
          <p:nvPr>
            <p:ph idx="1"/>
          </p:nvPr>
        </p:nvSpPr>
        <p:spPr>
          <a:xfrm>
            <a:off x="457200" y="2214553"/>
            <a:ext cx="8229600" cy="382680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CL" sz="6400" dirty="0" smtClean="0"/>
              <a:t>Clase de Orientación 8vos años  </a:t>
            </a:r>
          </a:p>
          <a:p>
            <a:pPr algn="ctr">
              <a:buNone/>
            </a:pPr>
            <a:r>
              <a:rPr lang="es-CL" sz="4600" dirty="0" smtClean="0"/>
              <a:t>04/07 de MAYO 2021 </a:t>
            </a:r>
          </a:p>
          <a:p>
            <a:pPr>
              <a:buNone/>
            </a:pPr>
            <a:r>
              <a:rPr lang="es-CL" sz="3600" dirty="0" smtClean="0"/>
              <a:t>marcela.armijo@colegiosanandres.cl</a:t>
            </a:r>
          </a:p>
          <a:p>
            <a:pPr algn="ctr">
              <a:buNone/>
            </a:pPr>
            <a:endParaRPr lang="es-CL" sz="4600" dirty="0" smtClean="0"/>
          </a:p>
          <a:p>
            <a:pPr algn="ctr">
              <a:buNone/>
            </a:pPr>
            <a:endParaRPr lang="es-CL" sz="4600" dirty="0" smtClean="0"/>
          </a:p>
          <a:p>
            <a:pPr algn="ctr">
              <a:buNone/>
            </a:pPr>
            <a:endParaRPr lang="es-CL" sz="4600" dirty="0"/>
          </a:p>
        </p:txBody>
      </p:sp>
      <p:sp>
        <p:nvSpPr>
          <p:cNvPr id="15" name="1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just"/>
            <a:r>
              <a:rPr lang="es-CL" dirty="0" smtClean="0"/>
              <a:t>PROFESORA MARCELA ARMIJO </a:t>
            </a:r>
          </a:p>
          <a:p>
            <a:pPr algn="just"/>
            <a:r>
              <a:rPr lang="es-CL" dirty="0" smtClean="0"/>
              <a:t>  Colegio San Andrés - 2021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ORIENTACION 7 MARCELA </a:t>
            </a:r>
            <a:r>
              <a:rPr lang="es-CL" dirty="0" err="1" smtClean="0"/>
              <a:t>ARMIJOr</a:t>
            </a:r>
            <a:r>
              <a:rPr lang="es-CL" dirty="0" smtClean="0"/>
              <a:t> Colegio San Andrés - 2021</a:t>
            </a:r>
            <a:endParaRPr lang="es-CL" dirty="0"/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609599" y="609600"/>
            <a:ext cx="6914729" cy="1320800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DESAFIO DE LA CLASE </a:t>
            </a:r>
            <a:br>
              <a:rPr lang="es-CL" dirty="0" smtClean="0"/>
            </a:br>
            <a:r>
              <a:rPr lang="es-CL" dirty="0" smtClean="0"/>
              <a:t>LECTURA EN CLAVE </a:t>
            </a:r>
            <a:br>
              <a:rPr lang="es-CL" dirty="0" smtClean="0"/>
            </a:br>
            <a:endParaRPr lang="en-US" dirty="0"/>
          </a:p>
        </p:txBody>
      </p:sp>
      <p:pic>
        <p:nvPicPr>
          <p:cNvPr id="6" name="Marcador de contenido 5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060848"/>
            <a:ext cx="5828197" cy="26928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019200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DESAFIO DE LA CLASE</a:t>
            </a:r>
            <a:br>
              <a:rPr lang="es-CL" dirty="0" smtClean="0"/>
            </a:br>
            <a:r>
              <a:rPr lang="es-CL" dirty="0" smtClean="0"/>
              <a:t>SOLUCION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598" y="1844824"/>
            <a:ext cx="7562801" cy="4196539"/>
          </a:xfrm>
        </p:spPr>
        <p:txBody>
          <a:bodyPr/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sz="2800" dirty="0" smtClean="0"/>
              <a:t>“</a:t>
            </a:r>
            <a:r>
              <a:rPr lang="es-ES" sz="2800" dirty="0"/>
              <a:t>CIERTO DÍA DE VERANO ESTABA EN LA PLAYA OBSERVANDO DOS CHICAS BRINCANDO EN LA ARENA, ESTABAN TRABAJANDO MUCHO CONSTRUYENDO UN CASTILLO </a:t>
            </a:r>
            <a:r>
              <a:rPr lang="es-ES" sz="2800" dirty="0" smtClean="0"/>
              <a:t>DE ARENA </a:t>
            </a:r>
            <a:r>
              <a:rPr lang="es-ES" sz="2800" dirty="0"/>
              <a:t>CON TORRES, PASADIZOS OCULTOS Y PUENTES”.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3940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es-CL" b="1" dirty="0" smtClean="0"/>
              <a:t>¿QUÉ APRENDIMOS?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1772816"/>
            <a:ext cx="8572560" cy="508518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CL" sz="2000" b="1" dirty="0" smtClean="0"/>
          </a:p>
          <a:p>
            <a:pPr marL="0" indent="0">
              <a:buNone/>
            </a:pPr>
            <a:r>
              <a:rPr lang="es-CL" sz="2000" b="1" dirty="0" smtClean="0"/>
              <a:t>DECODIFICAR UN MENSAJE USANDO LA COHERENCIA DEL MENSAJE</a:t>
            </a:r>
          </a:p>
          <a:p>
            <a:pPr marL="0" indent="0">
              <a:buNone/>
            </a:pPr>
            <a:r>
              <a:rPr lang="es-CL" sz="2000" b="1" dirty="0" smtClean="0"/>
              <a:t>DESARROLLAR LA ATENCION</a:t>
            </a:r>
          </a:p>
          <a:p>
            <a:pPr marL="0" indent="0">
              <a:buNone/>
            </a:pPr>
            <a:endParaRPr lang="es-CL" sz="4000" b="1" dirty="0"/>
          </a:p>
          <a:p>
            <a:pPr marL="0" indent="0">
              <a:buNone/>
            </a:pPr>
            <a:endParaRPr lang="es-CL" sz="4000" b="1" dirty="0" smtClean="0"/>
          </a:p>
          <a:p>
            <a:pPr marL="0" indent="0">
              <a:buNone/>
            </a:pPr>
            <a:r>
              <a:rPr lang="es-CL" sz="4000" b="1" dirty="0" smtClean="0"/>
              <a:t>GENIAL!!!!!!!!</a:t>
            </a:r>
            <a:endParaRPr lang="es-CL" sz="4000" b="1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Gestión Pedagógica y C Escolar  Colegio San Andrés - 2021</a:t>
            </a:r>
            <a:endParaRPr lang="es-C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OBJETIVO DE LA CLASE</a:t>
            </a:r>
            <a:br>
              <a:rPr lang="es-CL" dirty="0" smtClean="0"/>
            </a:br>
            <a:r>
              <a:rPr lang="es-CL" dirty="0" smtClean="0"/>
              <a:t>OA1 U 3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598" y="1930400"/>
            <a:ext cx="7706817" cy="41109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s-CL" b="1" dirty="0" smtClean="0">
                <a:solidFill>
                  <a:schemeClr val="tx1"/>
                </a:solidFill>
              </a:rPr>
              <a:t>OBJETIVO DE LA CLASE: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RECONOCER EL IMPACTO EMOCIONAL Y SOCIAL DEL TRATO DENIGRANTE O DISCRIMINATORIO QUE SE PUEDE DAR A TRAVES DE REDES SOCIALES.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CL" sz="2800" b="1" dirty="0" smtClean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ESCRIBE EN TU CUADERNO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ORIENTACION MARCELA ARMIJO  Colegio San Andrés - 2021</a:t>
            </a:r>
            <a:endParaRPr lang="es-C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ACTIVIDAD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598" y="1412776"/>
            <a:ext cx="7706817" cy="4628587"/>
          </a:xfrm>
        </p:spPr>
        <p:txBody>
          <a:bodyPr>
            <a:normAutofit/>
          </a:bodyPr>
          <a:lstStyle/>
          <a:p>
            <a:r>
              <a:rPr lang="es-CL" sz="2400" dirty="0" smtClean="0"/>
              <a:t>INICIO</a:t>
            </a:r>
          </a:p>
          <a:p>
            <a:r>
              <a:rPr lang="es-CL" sz="2400" dirty="0" smtClean="0"/>
              <a:t>SE HACE LA SIGUIENTE PREGUNTA</a:t>
            </a:r>
          </a:p>
          <a:p>
            <a:r>
              <a:rPr lang="es-CL" sz="2400" dirty="0" smtClean="0"/>
              <a:t>¿Qué ES EL CIBERBULLIYNG?</a:t>
            </a:r>
          </a:p>
          <a:p>
            <a:r>
              <a:rPr lang="es-CL" sz="2400" dirty="0" smtClean="0"/>
              <a:t>VIDEO “PELIGRO DE LAS REDES SOCIALES”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4706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058745" cy="1320800"/>
          </a:xfrm>
        </p:spPr>
        <p:txBody>
          <a:bodyPr/>
          <a:lstStyle/>
          <a:p>
            <a:r>
              <a:rPr lang="es-CL" dirty="0" smtClean="0"/>
              <a:t>¿Qué ENTENDEMOS POR RESPETO? DESARROLLO</a:t>
            </a:r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3200" dirty="0" smtClean="0"/>
              <a:t>COMENTARIOS DE LAS PRINCIPALES IDEAS QUE PRESENTA EL VIDEO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81028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418785" cy="875184"/>
          </a:xfrm>
        </p:spPr>
        <p:txBody>
          <a:bodyPr/>
          <a:lstStyle/>
          <a:p>
            <a:r>
              <a:rPr lang="es-CL" dirty="0" smtClean="0"/>
              <a:t>CIERRE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598" y="1772816"/>
            <a:ext cx="7418785" cy="4268547"/>
          </a:xfrm>
        </p:spPr>
        <p:txBody>
          <a:bodyPr>
            <a:normAutofit/>
          </a:bodyPr>
          <a:lstStyle/>
          <a:p>
            <a:r>
              <a:rPr lang="es-CL" sz="2800" dirty="0" smtClean="0">
                <a:solidFill>
                  <a:schemeClr val="tx1"/>
                </a:solidFill>
              </a:rPr>
              <a:t>RESPONDE LA SIGUIENTE PREGUNTA</a:t>
            </a:r>
          </a:p>
          <a:p>
            <a:endParaRPr lang="es-CL" sz="2800" b="1" dirty="0" smtClean="0">
              <a:solidFill>
                <a:srgbClr val="C00000"/>
              </a:solidFill>
            </a:endParaRPr>
          </a:p>
          <a:p>
            <a:r>
              <a:rPr lang="es-CL" sz="2800" b="1" dirty="0" smtClean="0">
                <a:solidFill>
                  <a:srgbClr val="C00000"/>
                </a:solidFill>
              </a:rPr>
              <a:t>¿Qué PELIGROS OFRECE A LOS JOVENES EL EXPONER SU PRIVACIDAD EN REDES SOCIALES</a:t>
            </a:r>
            <a:r>
              <a:rPr lang="es-CL" sz="2800" b="1" dirty="0" smtClean="0">
                <a:solidFill>
                  <a:srgbClr val="C00000"/>
                </a:solidFill>
              </a:rPr>
              <a:t>?</a:t>
            </a:r>
          </a:p>
          <a:p>
            <a:r>
              <a:rPr lang="es-CL" sz="2800" b="1" dirty="0" smtClean="0">
                <a:solidFill>
                  <a:srgbClr val="C00000"/>
                </a:solidFill>
              </a:rPr>
              <a:t>………………………………………………………..</a:t>
            </a:r>
          </a:p>
          <a:p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5330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75184"/>
          </a:xfrm>
        </p:spPr>
        <p:txBody>
          <a:bodyPr/>
          <a:lstStyle/>
          <a:p>
            <a:r>
              <a:rPr lang="es-ES" dirty="0"/>
              <a:t>Para finalizar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599" y="1772816"/>
            <a:ext cx="7706817" cy="4268547"/>
          </a:xfrm>
        </p:spPr>
        <p:txBody>
          <a:bodyPr>
            <a:normAutofit/>
          </a:bodyPr>
          <a:lstStyle/>
          <a:p>
            <a:r>
              <a:rPr lang="es-C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TICKET DE SALIDA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C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¿QUÉ TE LLEVAS DE LA CLASE 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CL" sz="2000" b="1" dirty="0" smtClean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ESCRIBE EN TU CUADERNO MANDAR A MI CORREO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CL" sz="2000" b="1" dirty="0" smtClean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  <a:endParaRPr lang="en-US" sz="2000" b="1" dirty="0">
              <a:solidFill>
                <a:srgbClr val="FF000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717336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730</TotalTime>
  <Words>261</Words>
  <Application>Microsoft Office PowerPoint</Application>
  <PresentationFormat>Presentación en pantalla (4:3)</PresentationFormat>
  <Paragraphs>49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8" baseType="lpstr">
      <vt:lpstr>Agency FB</vt:lpstr>
      <vt:lpstr>Arial</vt:lpstr>
      <vt:lpstr>Calibri</vt:lpstr>
      <vt:lpstr>Comic Sans MS</vt:lpstr>
      <vt:lpstr>Perpetua Titling MT</vt:lpstr>
      <vt:lpstr>Trebuchet MS</vt:lpstr>
      <vt:lpstr>Wingdings</vt:lpstr>
      <vt:lpstr>Wingdings 3</vt:lpstr>
      <vt:lpstr>Faceta</vt:lpstr>
      <vt:lpstr>Presentación de PowerPoint</vt:lpstr>
      <vt:lpstr>DESAFIO DE LA CLASE  LECTURA EN CLAVE  </vt:lpstr>
      <vt:lpstr>DESAFIO DE LA CLASE SOLUCION</vt:lpstr>
      <vt:lpstr>¿QUÉ APRENDIMOS?</vt:lpstr>
      <vt:lpstr>OBJETIVO DE LA CLASE OA1 U 3</vt:lpstr>
      <vt:lpstr>ACTIVIDAD</vt:lpstr>
      <vt:lpstr>¿Qué ENTENDEMOS POR RESPETO? DESARROLLO</vt:lpstr>
      <vt:lpstr>CIERRE</vt:lpstr>
      <vt:lpstr>Para finalizar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UTP San Andrés</dc:creator>
  <cp:lastModifiedBy>profemarcearmijo@outlook.es</cp:lastModifiedBy>
  <cp:revision>109</cp:revision>
  <dcterms:created xsi:type="dcterms:W3CDTF">2021-02-23T22:33:17Z</dcterms:created>
  <dcterms:modified xsi:type="dcterms:W3CDTF">2021-05-07T15:31:26Z</dcterms:modified>
</cp:coreProperties>
</file>